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71" r:id="rId5"/>
    <p:sldId id="272" r:id="rId6"/>
    <p:sldId id="258" r:id="rId7"/>
    <p:sldId id="259" r:id="rId8"/>
    <p:sldId id="261" r:id="rId9"/>
    <p:sldId id="260" r:id="rId10"/>
    <p:sldId id="262" r:id="rId11"/>
    <p:sldId id="264" r:id="rId12"/>
    <p:sldId id="263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Муниципальное </a:t>
            </a:r>
            <a:r>
              <a:rPr lang="ru-RU" dirty="0"/>
              <a:t>бюджетное </a:t>
            </a:r>
            <a:r>
              <a:rPr lang="ru-RU" dirty="0" smtClean="0"/>
              <a:t>дошкольное </a:t>
            </a:r>
            <a:r>
              <a:rPr lang="ru-RU" dirty="0"/>
              <a:t>образовательное учреждение « Детский сад с. </a:t>
            </a:r>
            <a:r>
              <a:rPr lang="ru-RU" dirty="0" err="1"/>
              <a:t>Родничный</a:t>
            </a:r>
            <a:r>
              <a:rPr lang="ru-RU" dirty="0"/>
              <a:t> Дол»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Проект: Фольклор для малышей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596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Закличка</a:t>
            </a:r>
            <a:r>
              <a:rPr lang="ru-RU" b="1" dirty="0" smtClean="0"/>
              <a:t> – стихотворение обращение к явлениям природы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4000"/>
            <a:ext cx="8208912" cy="485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280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    Прибаутка – это маленькие песенки,    напоминающие сказочку,  </a:t>
            </a:r>
            <a:r>
              <a:rPr lang="ru-RU" sz="2800" b="1" dirty="0"/>
              <a:t>н</a:t>
            </a:r>
            <a:r>
              <a:rPr lang="ru-RU" sz="2800" b="1" dirty="0" smtClean="0"/>
              <a:t>о не связанные с  игрой. </a:t>
            </a:r>
            <a:endParaRPr lang="ru-RU" sz="28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43519"/>
            <a:ext cx="6984776" cy="469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425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Приговорки- коротко стихотворение в котором </a:t>
            </a:r>
            <a:r>
              <a:rPr lang="ru-RU" sz="2800" b="1" dirty="0"/>
              <a:t>о</a:t>
            </a:r>
            <a:r>
              <a:rPr lang="ru-RU" sz="2800" b="1" dirty="0" smtClean="0"/>
              <a:t>бращаются к насекомым птицам, животным. </a:t>
            </a:r>
            <a:endParaRPr lang="ru-RU" sz="28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91276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253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76843"/>
            <a:ext cx="7560839" cy="550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75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476672"/>
            <a:ext cx="811290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008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63284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021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44236"/>
            <a:ext cx="7488832" cy="530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19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95586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Результатом  </a:t>
            </a:r>
            <a:r>
              <a:rPr lang="ru-RU" sz="2000" b="1" dirty="0" smtClean="0">
                <a:latin typeface="+mj-lt"/>
              </a:rPr>
              <a:t>нашей </a:t>
            </a:r>
            <a:r>
              <a:rPr lang="ru-RU" sz="2000" b="1" dirty="0">
                <a:latin typeface="+mj-lt"/>
              </a:rPr>
              <a:t>работы являются положительные эмоции, веселое, бодрое настроение </a:t>
            </a:r>
            <a:r>
              <a:rPr lang="ru-RU" sz="2000" b="1" dirty="0" smtClean="0">
                <a:latin typeface="+mj-lt"/>
              </a:rPr>
              <a:t>наших </a:t>
            </a:r>
            <a:r>
              <a:rPr lang="ru-RU" sz="2000" b="1" dirty="0">
                <a:latin typeface="+mj-lt"/>
              </a:rPr>
              <a:t>детей, которое помогает овладеть родным языком, развивать память, воображение, мышление, т.е. всесторонне развивает ребенка. Слушая колыбельные песенки, </a:t>
            </a:r>
            <a:r>
              <a:rPr lang="ru-RU" sz="2000" b="1" dirty="0" err="1">
                <a:latin typeface="+mj-lt"/>
              </a:rPr>
              <a:t>потешки</a:t>
            </a:r>
            <a:r>
              <a:rPr lang="ru-RU" sz="2000" b="1" dirty="0">
                <a:latin typeface="+mj-lt"/>
              </a:rPr>
              <a:t>, сказки, считалки, прибаутки, рассматривая картинки; играя в пальчиковые игры, дети лучше понимают обращенную речь взрослого, вступают в контакт с окружающим, пытаются выражать свои чувства, впечатления используя речевые средства (сопровождают речью игровые и бытовые действия). Дети во время игры осуществляют самостоятельный перенос действий, ситуаций полюбившихся фольклорных произведений в игры и в повседневную деятельность. Таким образом, целенаправленное и систематическое  использование малых  форм фольклора создает необходимые основы для овладения разными видами деятельности, для усваивания всех навыков  самообслуживания и гигиены.</a:t>
            </a:r>
          </a:p>
        </p:txBody>
      </p:sp>
    </p:spTree>
    <p:extLst>
      <p:ext uri="{BB962C8B-B14F-4D97-AF65-F5344CB8AC3E}">
        <p14:creationId xmlns:p14="http://schemas.microsoft.com/office/powerpoint/2010/main" val="172447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Фольклор – народная мудрость народное творчество </a:t>
            </a:r>
            <a:endParaRPr lang="ru-RU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4000"/>
            <a:ext cx="8208912" cy="500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08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Создать благоприятные педагогические условия для формирования у детей развития связной речи в результате проведения работы средствами малых форм фольклора</a:t>
            </a:r>
            <a:r>
              <a:rPr lang="ru-RU" dirty="0" smtClean="0"/>
              <a:t>.</a:t>
            </a:r>
          </a:p>
          <a:p>
            <a:r>
              <a:rPr lang="ru-RU" dirty="0"/>
              <a:t>Познакомить детей с укладом жизни и быта русского </a:t>
            </a:r>
            <a:r>
              <a:rPr lang="ru-RU" dirty="0" smtClean="0"/>
              <a:t>народа</a:t>
            </a:r>
          </a:p>
          <a:p>
            <a:r>
              <a:rPr lang="ru-RU" dirty="0"/>
              <a:t>Формировать представления о нравственно-ценных нормах и правилах поведения у детей 2-7 лет</a:t>
            </a:r>
            <a:r>
              <a:rPr lang="ru-RU" dirty="0" smtClean="0"/>
              <a:t>.</a:t>
            </a:r>
          </a:p>
          <a:p>
            <a:r>
              <a:rPr lang="ru-RU" dirty="0"/>
              <a:t>Активизировать участие родителей в едином пространстве «семья – детский сад» для обогащения воспитательных умений родителей.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Задачи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551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1. Слабая </a:t>
            </a:r>
            <a:r>
              <a:rPr lang="ru-RU" dirty="0"/>
              <a:t>заинтересованность детей и родителей в данном проекте.	</a:t>
            </a:r>
          </a:p>
          <a:p>
            <a:pPr marL="0" indent="0">
              <a:buNone/>
            </a:pPr>
            <a:r>
              <a:rPr lang="ru-RU" dirty="0"/>
              <a:t>Минимизация. Стимулирование детей и родителей через публикации на страницах сайта ДОУ, объявления благодарности, беседы, поручения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2. Нежелание </a:t>
            </a:r>
            <a:r>
              <a:rPr lang="ru-RU" dirty="0"/>
              <a:t>родителей принимать участие в открытых мероприятиях проекта.	</a:t>
            </a:r>
          </a:p>
          <a:p>
            <a:pPr marL="0" indent="0">
              <a:buNone/>
            </a:pPr>
            <a:r>
              <a:rPr lang="ru-RU" dirty="0"/>
              <a:t>Минимизация. Беседы с родителями, вовлечение родителей в демонстрацию показа своего творчества в рамках проекта (помощь в изготовлении костюмов, исполнение народного танца, песни и др., совместно с ребёнком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/>
              <a:t>3. Часто болеющие дети и дети вновь прибывшие.	</a:t>
            </a:r>
          </a:p>
          <a:p>
            <a:pPr marL="0" indent="0">
              <a:buNone/>
            </a:pPr>
            <a:r>
              <a:rPr lang="ru-RU" dirty="0"/>
              <a:t>Минимизация. Индивидуальная работа с детьми и родителями (индивидуальные поручения).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490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1. Проект </a:t>
            </a:r>
            <a:r>
              <a:rPr lang="ru-RU" dirty="0" smtClean="0"/>
              <a:t>«Фольклор для малышей» </a:t>
            </a:r>
            <a:r>
              <a:rPr lang="ru-RU" dirty="0"/>
              <a:t>может быть реализован в любых дошкольных образовательных учреждениях, так как тема речевого развития всегда остается актуальной. </a:t>
            </a:r>
          </a:p>
          <a:p>
            <a:r>
              <a:rPr lang="ru-RU" dirty="0"/>
              <a:t>2. Продолжать работу по развитию связной речи детей с использованием малых форм фольклора и в подготовительной к школе группе. </a:t>
            </a:r>
          </a:p>
          <a:p>
            <a:r>
              <a:rPr lang="ru-RU" dirty="0"/>
              <a:t>3. Оформить мини-музей «Русская изба», в котором разместились бы предметы старинной утвари, образцы декоративно-прикладного искусства, помогающие детям ближе познакомиться с историей и бытом русского народа и сравнить с теми предметами, которыми люди пользуются сегодня в быту.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Прогноз и перспектива</a:t>
            </a:r>
          </a:p>
        </p:txBody>
      </p:sp>
    </p:spTree>
    <p:extLst>
      <p:ext uri="{BB962C8B-B14F-4D97-AF65-F5344CB8AC3E}">
        <p14:creationId xmlns:p14="http://schemas.microsoft.com/office/powerpoint/2010/main" val="424993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6895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7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Детский  фольклор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ru-RU" dirty="0" err="1" smtClean="0"/>
              <a:t>Потешки</a:t>
            </a:r>
            <a:r>
              <a:rPr lang="ru-RU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 </a:t>
            </a:r>
            <a:r>
              <a:rPr lang="ru-RU" dirty="0" err="1" smtClean="0"/>
              <a:t>Пестушки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err="1" smtClean="0"/>
              <a:t>Заклички</a:t>
            </a:r>
            <a:r>
              <a:rPr lang="ru-RU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Приговорки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Прибаутки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Песни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Игры  и т.д.  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1" r="1754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615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Потешки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Это жанр </a:t>
            </a:r>
            <a:r>
              <a:rPr lang="ru-RU" dirty="0" err="1" smtClean="0"/>
              <a:t>устого</a:t>
            </a:r>
            <a:r>
              <a:rPr lang="ru-RU" dirty="0" smtClean="0"/>
              <a:t> народного творчества, </a:t>
            </a:r>
            <a:r>
              <a:rPr lang="ru-RU" dirty="0" err="1" smtClean="0"/>
              <a:t>преднозначеный</a:t>
            </a:r>
            <a:r>
              <a:rPr lang="ru-RU" dirty="0" smtClean="0"/>
              <a:t> для развития маленьких детей. </a:t>
            </a:r>
            <a:r>
              <a:rPr lang="ru-RU" dirty="0" err="1" smtClean="0"/>
              <a:t>Потешка</a:t>
            </a:r>
            <a:r>
              <a:rPr lang="ru-RU" dirty="0" smtClean="0"/>
              <a:t> не только развлекает, но и развивает малыша. Она учит понимать человеческую речь и соотносить слова и действия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 bwMode="auto">
          <a:xfrm>
            <a:off x="0" y="457200"/>
            <a:ext cx="6477000" cy="614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54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err="1" smtClean="0"/>
              <a:t>Пестушки</a:t>
            </a:r>
            <a:r>
              <a:rPr lang="ru-RU" sz="2000" b="1" dirty="0" smtClean="0"/>
              <a:t> –это один из древнейших жанров русского  фольклора для детей младенческого возраста . Это короткие стишки песенки, которыми мама сопровождает физические движения, упражнения, способствующие развитию малыша.</a:t>
            </a:r>
            <a:endParaRPr lang="ru-RU" sz="2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4000"/>
            <a:ext cx="7632848" cy="492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183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186</TotalTime>
  <Words>305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Проект: Фольклор для малышей  </vt:lpstr>
      <vt:lpstr>Фольклор – народная мудрость народное творчество </vt:lpstr>
      <vt:lpstr>                             Задачи </vt:lpstr>
      <vt:lpstr>Риски </vt:lpstr>
      <vt:lpstr>Прогноз и перспектива</vt:lpstr>
      <vt:lpstr>Презентация PowerPoint</vt:lpstr>
      <vt:lpstr>Детский  фольклор </vt:lpstr>
      <vt:lpstr>Потешки </vt:lpstr>
      <vt:lpstr>Пестушки –это один из древнейших жанров русского  фольклора для детей младенческого возраста . Это короткие стишки песенки, которыми мама сопровождает физические движения, упражнения, способствующие развитию малыша.</vt:lpstr>
      <vt:lpstr>Закличка – стихотворение обращение к явлениям природы.</vt:lpstr>
      <vt:lpstr>    Прибаутка – это маленькие песенки,    напоминающие сказочку,  но не связанные с  игрой. </vt:lpstr>
      <vt:lpstr>Приговорки- коротко стихотворение в котором обращаются к насекомым птицам, животным.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Фольклор для малышей  </dc:title>
  <dc:creator>User</dc:creator>
  <cp:lastModifiedBy>User</cp:lastModifiedBy>
  <cp:revision>14</cp:revision>
  <dcterms:created xsi:type="dcterms:W3CDTF">2023-01-30T08:58:18Z</dcterms:created>
  <dcterms:modified xsi:type="dcterms:W3CDTF">2023-02-27T04:38:11Z</dcterms:modified>
</cp:coreProperties>
</file>